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4" r:id="rId1"/>
  </p:sldMasterIdLst>
  <p:sldIdLst>
    <p:sldId id="256" r:id="rId2"/>
    <p:sldId id="257" r:id="rId3"/>
    <p:sldId id="260" r:id="rId4"/>
    <p:sldId id="261" r:id="rId5"/>
    <p:sldId id="258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973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smtClean="0"/>
              <a:t>5/24/2019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132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730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990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67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smtClean="0"/>
              <a:t>5/24/2019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919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smtClean="0"/>
              <a:t>5/24/2019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351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fld id="{53086D93-FCAC-47E0-A2EE-787E62CA814C}" type="datetimeFigureOut">
              <a:rPr lang="en-US" smtClean="0"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676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063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575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821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5/24/2019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890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5/24/2019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721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5/24/2019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643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5/24/2019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045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5/24/2019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287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5/24/2019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678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143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64810-3080-4DA2-B2E3-41154CA789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8537" y="1616766"/>
            <a:ext cx="6292767" cy="1146285"/>
          </a:xfrm>
        </p:spPr>
        <p:txBody>
          <a:bodyPr/>
          <a:lstStyle/>
          <a:p>
            <a:r>
              <a:rPr lang="en-US" dirty="0"/>
              <a:t>Integrity in Conflict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0B21C-7540-4BA9-BA23-66CD3D9EE2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3999" y="2998290"/>
            <a:ext cx="4676002" cy="861420"/>
          </a:xfrm>
        </p:spPr>
        <p:txBody>
          <a:bodyPr/>
          <a:lstStyle/>
          <a:p>
            <a:r>
              <a:rPr lang="en-US" dirty="0"/>
              <a:t>Inclusion BC 2019 Conference</a:t>
            </a:r>
          </a:p>
        </p:txBody>
      </p:sp>
    </p:spTree>
    <p:extLst>
      <p:ext uri="{BB962C8B-B14F-4D97-AF65-F5344CB8AC3E}">
        <p14:creationId xmlns:p14="http://schemas.microsoft.com/office/powerpoint/2010/main" val="2529871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4E212B76-74CB-461F-90A3-EF4F2397A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1E6CA8-D4B5-4123-A926-B46F32EC7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8696" y="1241266"/>
            <a:ext cx="3598607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What are you feeling?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1E746D0-4B37-4869-B2EF-79D5F0FFF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picture containing outdoor, person, grass, ground&#10;&#10;Description automatically generated">
            <a:extLst>
              <a:ext uri="{FF2B5EF4-FFF2-40B4-BE49-F238E27FC236}">
                <a16:creationId xmlns:a16="http://schemas.microsoft.com/office/drawing/2014/main" id="{325A091D-684B-48D2-8982-C3EB806F1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23" y="2179325"/>
            <a:ext cx="3739677" cy="249623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3724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4E212B76-74CB-461F-90A3-EF4F2397A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A509B0-D521-4A30-89AC-D1561C3FE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8357" y="2538437"/>
            <a:ext cx="3739677" cy="17780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What do you want?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1E746D0-4B37-4869-B2EF-79D5F0FFF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dog lying on a bed&#10;&#10;Description automatically generated">
            <a:extLst>
              <a:ext uri="{FF2B5EF4-FFF2-40B4-BE49-F238E27FC236}">
                <a16:creationId xmlns:a16="http://schemas.microsoft.com/office/drawing/2014/main" id="{72AF43A3-5162-41F2-949F-6593B2690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231" y="1422267"/>
            <a:ext cx="3401413" cy="40134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2662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D17113-041D-45CC-B705-16A2CC0F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5621" y="1525285"/>
            <a:ext cx="2536723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What stories are you making up?  </a:t>
            </a:r>
          </a:p>
        </p:txBody>
      </p:sp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DD6EE2DB-F0FF-420F-8BCF-71AE92EC31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97"/>
          <a:stretch/>
        </p:blipFill>
        <p:spPr>
          <a:xfrm>
            <a:off x="623337" y="1525285"/>
            <a:ext cx="5260629" cy="339127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6307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3E10248-AF0E-477D-B4D2-47C02CE4E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3010C2-2DA5-460F-A40C-5317F567A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17CB0634-F963-4EC9-A6F6-8EA46BD1F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73C0A186-7444-4460-9C37-532E7671E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ECA4FE-7D2F-4576-B767-3A5F5ABFE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 useBgFill="1">
          <p:nvSpPr>
            <p:cNvPr id="14" name="Rectangle 13">
              <a:extLst>
                <a:ext uri="{FF2B5EF4-FFF2-40B4-BE49-F238E27FC236}">
                  <a16:creationId xmlns:a16="http://schemas.microsoft.com/office/drawing/2014/main" id="{5969441E-5462-4859-86CD-1737FDE36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596BD4B5-6833-40CC-96FE-EDC675634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C749CDD-8589-4871-BB6D-1A3CBF54B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378" y="1169773"/>
            <a:ext cx="6619243" cy="28701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Thank you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1F53E2-F556-42FA-8D24-113839EE1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18686" y="4166888"/>
            <a:ext cx="506627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7119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2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B68B5B-B65F-4B1A-9A1E-ADC12F3B7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755" y="1788021"/>
            <a:ext cx="3488954" cy="3281957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Who am I?</a:t>
            </a:r>
            <a:br>
              <a:rPr lang="en-US" sz="2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2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2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Program Manager at Leadership Victoria</a:t>
            </a:r>
            <a:br>
              <a:rPr lang="en-US" sz="2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2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2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Specialist in Values-Based Leadership Development</a:t>
            </a:r>
            <a:br>
              <a:rPr lang="en-US" sz="2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2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2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10 years experience in CLBC funded services </a:t>
            </a:r>
          </a:p>
        </p:txBody>
      </p:sp>
      <p:pic>
        <p:nvPicPr>
          <p:cNvPr id="28" name="Content Placeholder 4">
            <a:extLst>
              <a:ext uri="{FF2B5EF4-FFF2-40B4-BE49-F238E27FC236}">
                <a16:creationId xmlns:a16="http://schemas.microsoft.com/office/drawing/2014/main" id="{96F90A42-E0A5-4D45-9D56-17B0626C5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869" r="5876" b="1"/>
          <a:stretch/>
        </p:blipFill>
        <p:spPr>
          <a:xfrm>
            <a:off x="967563" y="1788021"/>
            <a:ext cx="3604437" cy="296097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6898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6">
            <a:extLst>
              <a:ext uri="{FF2B5EF4-FFF2-40B4-BE49-F238E27FC236}">
                <a16:creationId xmlns:a16="http://schemas.microsoft.com/office/drawing/2014/main" id="{93E10248-AF0E-477D-B4D2-47C02CE4E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3010C2-2DA5-460F-A40C-5317F567A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17CB0634-F963-4EC9-A6F6-8EA46BD1F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0" name="Rectangle 10">
            <a:extLst>
              <a:ext uri="{FF2B5EF4-FFF2-40B4-BE49-F238E27FC236}">
                <a16:creationId xmlns:a16="http://schemas.microsoft.com/office/drawing/2014/main" id="{73C0A186-7444-4460-9C37-532E7671E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1" name="Group 12">
            <a:extLst>
              <a:ext uri="{FF2B5EF4-FFF2-40B4-BE49-F238E27FC236}">
                <a16:creationId xmlns:a16="http://schemas.microsoft.com/office/drawing/2014/main" id="{F1ECA4FE-7D2F-4576-B767-3A5F5ABFE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 useBgFill="1">
          <p:nvSpPr>
            <p:cNvPr id="14" name="Rectangle 13">
              <a:extLst>
                <a:ext uri="{FF2B5EF4-FFF2-40B4-BE49-F238E27FC236}">
                  <a16:creationId xmlns:a16="http://schemas.microsoft.com/office/drawing/2014/main" id="{5969441E-5462-4859-86CD-1737FDE36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596BD4B5-6833-40CC-96FE-EDC675634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503FBD9-9D66-46E6-AC42-F9B5EDD77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378" y="1169773"/>
            <a:ext cx="6619243" cy="28701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000">
                <a:solidFill>
                  <a:schemeClr val="tx1"/>
                </a:solidFill>
              </a:rPr>
              <a:t>What will we do today?</a:t>
            </a:r>
            <a:br>
              <a:rPr lang="en-US" sz="3000">
                <a:solidFill>
                  <a:schemeClr val="tx1"/>
                </a:solidFill>
              </a:rPr>
            </a:br>
            <a:br>
              <a:rPr lang="en-US" sz="3000">
                <a:solidFill>
                  <a:schemeClr val="tx1"/>
                </a:solidFill>
              </a:rPr>
            </a:br>
            <a:r>
              <a:rPr lang="en-US" sz="3000">
                <a:solidFill>
                  <a:schemeClr val="tx1"/>
                </a:solidFill>
              </a:rPr>
              <a:t>Differentiate what is happening in our head, with what we would like to see happen. </a:t>
            </a:r>
          </a:p>
        </p:txBody>
      </p:sp>
      <p:cxnSp>
        <p:nvCxnSpPr>
          <p:cNvPr id="22" name="Straight Connector 16">
            <a:extLst>
              <a:ext uri="{FF2B5EF4-FFF2-40B4-BE49-F238E27FC236}">
                <a16:creationId xmlns:a16="http://schemas.microsoft.com/office/drawing/2014/main" id="{E81F53E2-F556-42FA-8D24-113839EE1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18686" y="4166888"/>
            <a:ext cx="506627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9589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88DD50E-1D2D-48C6-A470-79FB7F337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F78DAAE-B0C3-49A3-8AB1-AD2FF0E36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A8A81D-3338-4B0F-A26F-A3D259D27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801794"/>
            <a:ext cx="8250178" cy="52482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155665-7CE2-4939-AE5E-020DC1D20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 descr="Graffiti on a wall&#10;&#10;Description automatically generated">
            <a:extLst>
              <a:ext uri="{FF2B5EF4-FFF2-40B4-BE49-F238E27FC236}">
                <a16:creationId xmlns:a16="http://schemas.microsoft.com/office/drawing/2014/main" id="{C0CC8F87-D2A3-4FB5-8535-FD4CF60BB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164" y="1145060"/>
            <a:ext cx="7367545" cy="456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22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DBB219-C6C4-43AA-A8E8-8364B3C53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6503" y="1007904"/>
            <a:ext cx="3084977" cy="15723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Conflict  What is it?</a:t>
            </a:r>
          </a:p>
        </p:txBody>
      </p:sp>
      <p:pic>
        <p:nvPicPr>
          <p:cNvPr id="5" name="Picture 4" descr="A brown and white animal&#10;&#10;Description automatically generated">
            <a:extLst>
              <a:ext uri="{FF2B5EF4-FFF2-40B4-BE49-F238E27FC236}">
                <a16:creationId xmlns:a16="http://schemas.microsoft.com/office/drawing/2014/main" id="{5B691972-7DF4-484A-A4CA-C22A674AA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047" y="2605073"/>
            <a:ext cx="5011887" cy="334543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6956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88DD50E-1D2D-48C6-A470-79FB7F337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5F279D6-ED25-4D3F-9479-8ABB21867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8D0B1B4-C487-47EF-B7D0-421066454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956" y="643466"/>
            <a:ext cx="1478204" cy="5571067"/>
          </a:xfrm>
          <a:custGeom>
            <a:avLst/>
            <a:gdLst>
              <a:gd name="connsiteX0" fmla="*/ 0 w 1970939"/>
              <a:gd name="connsiteY0" fmla="*/ 0 h 5571067"/>
              <a:gd name="connsiteX1" fmla="*/ 1774861 w 1970939"/>
              <a:gd name="connsiteY1" fmla="*/ 0 h 5571067"/>
              <a:gd name="connsiteX2" fmla="*/ 1780256 w 1970939"/>
              <a:gd name="connsiteY2" fmla="*/ 32931 h 5571067"/>
              <a:gd name="connsiteX3" fmla="*/ 1802197 w 1970939"/>
              <a:gd name="connsiteY3" fmla="*/ 170349 h 5571067"/>
              <a:gd name="connsiteX4" fmla="*/ 1820981 w 1970939"/>
              <a:gd name="connsiteY4" fmla="*/ 308372 h 5571067"/>
              <a:gd name="connsiteX5" fmla="*/ 1839923 w 1970939"/>
              <a:gd name="connsiteY5" fmla="*/ 445791 h 5571067"/>
              <a:gd name="connsiteX6" fmla="*/ 1857602 w 1970939"/>
              <a:gd name="connsiteY6" fmla="*/ 583814 h 5571067"/>
              <a:gd name="connsiteX7" fmla="*/ 1872756 w 1970939"/>
              <a:gd name="connsiteY7" fmla="*/ 720022 h 5571067"/>
              <a:gd name="connsiteX8" fmla="*/ 1887120 w 1970939"/>
              <a:gd name="connsiteY8" fmla="*/ 858046 h 5571067"/>
              <a:gd name="connsiteX9" fmla="*/ 1900223 w 1970939"/>
              <a:gd name="connsiteY9" fmla="*/ 995464 h 5571067"/>
              <a:gd name="connsiteX10" fmla="*/ 1911588 w 1970939"/>
              <a:gd name="connsiteY10" fmla="*/ 1130461 h 5571067"/>
              <a:gd name="connsiteX11" fmla="*/ 1922953 w 1970939"/>
              <a:gd name="connsiteY11" fmla="*/ 1267274 h 5571067"/>
              <a:gd name="connsiteX12" fmla="*/ 1932424 w 1970939"/>
              <a:gd name="connsiteY12" fmla="*/ 1402271 h 5571067"/>
              <a:gd name="connsiteX13" fmla="*/ 1939842 w 1970939"/>
              <a:gd name="connsiteY13" fmla="*/ 1537267 h 5571067"/>
              <a:gd name="connsiteX14" fmla="*/ 1947577 w 1970939"/>
              <a:gd name="connsiteY14" fmla="*/ 1671659 h 5571067"/>
              <a:gd name="connsiteX15" fmla="*/ 1954049 w 1970939"/>
              <a:gd name="connsiteY15" fmla="*/ 1804840 h 5571067"/>
              <a:gd name="connsiteX16" fmla="*/ 1958627 w 1970939"/>
              <a:gd name="connsiteY16" fmla="*/ 1936810 h 5571067"/>
              <a:gd name="connsiteX17" fmla="*/ 1962573 w 1970939"/>
              <a:gd name="connsiteY17" fmla="*/ 2068780 h 5571067"/>
              <a:gd name="connsiteX18" fmla="*/ 1966361 w 1970939"/>
              <a:gd name="connsiteY18" fmla="*/ 2199539 h 5571067"/>
              <a:gd name="connsiteX19" fmla="*/ 1968098 w 1970939"/>
              <a:gd name="connsiteY19" fmla="*/ 2328482 h 5571067"/>
              <a:gd name="connsiteX20" fmla="*/ 1969992 w 1970939"/>
              <a:gd name="connsiteY20" fmla="*/ 2457425 h 5571067"/>
              <a:gd name="connsiteX21" fmla="*/ 1970939 w 1970939"/>
              <a:gd name="connsiteY21" fmla="*/ 2584552 h 5571067"/>
              <a:gd name="connsiteX22" fmla="*/ 1969992 w 1970939"/>
              <a:gd name="connsiteY22" fmla="*/ 2710469 h 5571067"/>
              <a:gd name="connsiteX23" fmla="*/ 1969992 w 1970939"/>
              <a:gd name="connsiteY23" fmla="*/ 2835174 h 5571067"/>
              <a:gd name="connsiteX24" fmla="*/ 1968098 w 1970939"/>
              <a:gd name="connsiteY24" fmla="*/ 2958669 h 5571067"/>
              <a:gd name="connsiteX25" fmla="*/ 1965256 w 1970939"/>
              <a:gd name="connsiteY25" fmla="*/ 3079742 h 5571067"/>
              <a:gd name="connsiteX26" fmla="*/ 1962573 w 1970939"/>
              <a:gd name="connsiteY26" fmla="*/ 3199605 h 5571067"/>
              <a:gd name="connsiteX27" fmla="*/ 1959574 w 1970939"/>
              <a:gd name="connsiteY27" fmla="*/ 3317046 h 5571067"/>
              <a:gd name="connsiteX28" fmla="*/ 1954996 w 1970939"/>
              <a:gd name="connsiteY28" fmla="*/ 3433882 h 5571067"/>
              <a:gd name="connsiteX29" fmla="*/ 1950103 w 1970939"/>
              <a:gd name="connsiteY29" fmla="*/ 3548902 h 5571067"/>
              <a:gd name="connsiteX30" fmla="*/ 1945683 w 1970939"/>
              <a:gd name="connsiteY30" fmla="*/ 3661500 h 5571067"/>
              <a:gd name="connsiteX31" fmla="*/ 1933213 w 1970939"/>
              <a:gd name="connsiteY31" fmla="*/ 3881248 h 5571067"/>
              <a:gd name="connsiteX32" fmla="*/ 1919953 w 1970939"/>
              <a:gd name="connsiteY32" fmla="*/ 4091916 h 5571067"/>
              <a:gd name="connsiteX33" fmla="*/ 1906063 w 1970939"/>
              <a:gd name="connsiteY33" fmla="*/ 4294109 h 5571067"/>
              <a:gd name="connsiteX34" fmla="*/ 1890751 w 1970939"/>
              <a:gd name="connsiteY34" fmla="*/ 4485405 h 5571067"/>
              <a:gd name="connsiteX35" fmla="*/ 1874809 w 1970939"/>
              <a:gd name="connsiteY35" fmla="*/ 4668226 h 5571067"/>
              <a:gd name="connsiteX36" fmla="*/ 1857602 w 1970939"/>
              <a:gd name="connsiteY36" fmla="*/ 4837728 h 5571067"/>
              <a:gd name="connsiteX37" fmla="*/ 1840713 w 1970939"/>
              <a:gd name="connsiteY37" fmla="*/ 4996940 h 5571067"/>
              <a:gd name="connsiteX38" fmla="*/ 1823823 w 1970939"/>
              <a:gd name="connsiteY38" fmla="*/ 5143439 h 5571067"/>
              <a:gd name="connsiteX39" fmla="*/ 1807880 w 1970939"/>
              <a:gd name="connsiteY39" fmla="*/ 5277830 h 5571067"/>
              <a:gd name="connsiteX40" fmla="*/ 1792726 w 1970939"/>
              <a:gd name="connsiteY40" fmla="*/ 5397087 h 5571067"/>
              <a:gd name="connsiteX41" fmla="*/ 1778362 w 1970939"/>
              <a:gd name="connsiteY41" fmla="*/ 5504843 h 5571067"/>
              <a:gd name="connsiteX42" fmla="*/ 1769613 w 1970939"/>
              <a:gd name="connsiteY42" fmla="*/ 5571067 h 5571067"/>
              <a:gd name="connsiteX43" fmla="*/ 0 w 1970939"/>
              <a:gd name="connsiteY43" fmla="*/ 5571067 h 55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70939" h="5571067">
                <a:moveTo>
                  <a:pt x="0" y="0"/>
                </a:moveTo>
                <a:lnTo>
                  <a:pt x="1774861" y="0"/>
                </a:lnTo>
                <a:lnTo>
                  <a:pt x="1780256" y="32931"/>
                </a:lnTo>
                <a:lnTo>
                  <a:pt x="1802197" y="170349"/>
                </a:lnTo>
                <a:lnTo>
                  <a:pt x="1820981" y="308372"/>
                </a:lnTo>
                <a:lnTo>
                  <a:pt x="1839923" y="445791"/>
                </a:lnTo>
                <a:lnTo>
                  <a:pt x="1857602" y="583814"/>
                </a:lnTo>
                <a:lnTo>
                  <a:pt x="1872756" y="720022"/>
                </a:lnTo>
                <a:lnTo>
                  <a:pt x="1887120" y="858046"/>
                </a:lnTo>
                <a:lnTo>
                  <a:pt x="1900223" y="995464"/>
                </a:lnTo>
                <a:lnTo>
                  <a:pt x="1911588" y="1130461"/>
                </a:lnTo>
                <a:lnTo>
                  <a:pt x="1922953" y="1267274"/>
                </a:lnTo>
                <a:lnTo>
                  <a:pt x="1932424" y="1402271"/>
                </a:lnTo>
                <a:lnTo>
                  <a:pt x="1939842" y="1537267"/>
                </a:lnTo>
                <a:lnTo>
                  <a:pt x="1947577" y="1671659"/>
                </a:lnTo>
                <a:lnTo>
                  <a:pt x="1954049" y="1804840"/>
                </a:lnTo>
                <a:lnTo>
                  <a:pt x="1958627" y="1936810"/>
                </a:lnTo>
                <a:lnTo>
                  <a:pt x="1962573" y="2068780"/>
                </a:lnTo>
                <a:lnTo>
                  <a:pt x="1966361" y="2199539"/>
                </a:lnTo>
                <a:lnTo>
                  <a:pt x="1968098" y="2328482"/>
                </a:lnTo>
                <a:lnTo>
                  <a:pt x="1969992" y="2457425"/>
                </a:lnTo>
                <a:lnTo>
                  <a:pt x="1970939" y="2584552"/>
                </a:lnTo>
                <a:lnTo>
                  <a:pt x="1969992" y="2710469"/>
                </a:lnTo>
                <a:lnTo>
                  <a:pt x="1969992" y="2835174"/>
                </a:lnTo>
                <a:lnTo>
                  <a:pt x="1968098" y="2958669"/>
                </a:lnTo>
                <a:lnTo>
                  <a:pt x="1965256" y="3079742"/>
                </a:lnTo>
                <a:lnTo>
                  <a:pt x="1962573" y="3199605"/>
                </a:lnTo>
                <a:lnTo>
                  <a:pt x="1959574" y="3317046"/>
                </a:lnTo>
                <a:lnTo>
                  <a:pt x="1954996" y="3433882"/>
                </a:lnTo>
                <a:lnTo>
                  <a:pt x="1950103" y="3548902"/>
                </a:lnTo>
                <a:lnTo>
                  <a:pt x="1945683" y="3661500"/>
                </a:lnTo>
                <a:lnTo>
                  <a:pt x="1933213" y="3881248"/>
                </a:lnTo>
                <a:lnTo>
                  <a:pt x="1919953" y="4091916"/>
                </a:lnTo>
                <a:lnTo>
                  <a:pt x="1906063" y="4294109"/>
                </a:lnTo>
                <a:lnTo>
                  <a:pt x="1890751" y="4485405"/>
                </a:lnTo>
                <a:lnTo>
                  <a:pt x="1874809" y="4668226"/>
                </a:lnTo>
                <a:lnTo>
                  <a:pt x="1857602" y="4837728"/>
                </a:lnTo>
                <a:lnTo>
                  <a:pt x="1840713" y="4996940"/>
                </a:lnTo>
                <a:lnTo>
                  <a:pt x="1823823" y="5143439"/>
                </a:lnTo>
                <a:lnTo>
                  <a:pt x="1807880" y="5277830"/>
                </a:lnTo>
                <a:lnTo>
                  <a:pt x="1792726" y="5397087"/>
                </a:lnTo>
                <a:lnTo>
                  <a:pt x="1778362" y="5504843"/>
                </a:lnTo>
                <a:lnTo>
                  <a:pt x="1769613" y="5571067"/>
                </a:lnTo>
                <a:lnTo>
                  <a:pt x="0" y="55710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4" name="Freeform: Shape 28">
            <a:extLst>
              <a:ext uri="{FF2B5EF4-FFF2-40B4-BE49-F238E27FC236}">
                <a16:creationId xmlns:a16="http://schemas.microsoft.com/office/drawing/2014/main" id="{0214736A-03B2-4B91-B0AF-B21213F3B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25850" y="1778693"/>
            <a:ext cx="3209207" cy="459638"/>
          </a:xfrm>
          <a:custGeom>
            <a:avLst/>
            <a:gdLst>
              <a:gd name="connsiteX0" fmla="*/ 3195151 w 3209207"/>
              <a:gd name="connsiteY0" fmla="*/ 612847 h 612850"/>
              <a:gd name="connsiteX1" fmla="*/ 3029871 w 3209207"/>
              <a:gd name="connsiteY1" fmla="*/ 611146 h 612850"/>
              <a:gd name="connsiteX2" fmla="*/ 2949639 w 3209207"/>
              <a:gd name="connsiteY2" fmla="*/ 608906 h 612850"/>
              <a:gd name="connsiteX3" fmla="*/ 2978018 w 3209207"/>
              <a:gd name="connsiteY3" fmla="*/ 258115 h 612850"/>
              <a:gd name="connsiteX4" fmla="*/ 2944764 w 3209207"/>
              <a:gd name="connsiteY4" fmla="*/ 260801 h 612850"/>
              <a:gd name="connsiteX5" fmla="*/ 2806036 w 3209207"/>
              <a:gd name="connsiteY5" fmla="*/ 271446 h 612850"/>
              <a:gd name="connsiteX6" fmla="*/ 2666958 w 3209207"/>
              <a:gd name="connsiteY6" fmla="*/ 278917 h 612850"/>
              <a:gd name="connsiteX7" fmla="*/ 2528469 w 3209207"/>
              <a:gd name="connsiteY7" fmla="*/ 286593 h 612850"/>
              <a:gd name="connsiteX8" fmla="*/ 2389479 w 3209207"/>
              <a:gd name="connsiteY8" fmla="*/ 292970 h 612850"/>
              <a:gd name="connsiteX9" fmla="*/ 2252501 w 3209207"/>
              <a:gd name="connsiteY9" fmla="*/ 296993 h 612850"/>
              <a:gd name="connsiteX10" fmla="*/ 2113775 w 3209207"/>
              <a:gd name="connsiteY10" fmla="*/ 300086 h 612850"/>
              <a:gd name="connsiteX11" fmla="*/ 1975755 w 3209207"/>
              <a:gd name="connsiteY11" fmla="*/ 301980 h 612850"/>
              <a:gd name="connsiteX12" fmla="*/ 1840287 w 3209207"/>
              <a:gd name="connsiteY12" fmla="*/ 302348 h 612850"/>
              <a:gd name="connsiteX13" fmla="*/ 1703009 w 3209207"/>
              <a:gd name="connsiteY13" fmla="*/ 302570 h 612850"/>
              <a:gd name="connsiteX14" fmla="*/ 1567693 w 3209207"/>
              <a:gd name="connsiteY14" fmla="*/ 301063 h 612850"/>
              <a:gd name="connsiteX15" fmla="*/ 1432543 w 3209207"/>
              <a:gd name="connsiteY15" fmla="*/ 297523 h 612850"/>
              <a:gd name="connsiteX16" fmla="*/ 1297969 w 3209207"/>
              <a:gd name="connsiteY16" fmla="*/ 294345 h 612850"/>
              <a:gd name="connsiteX17" fmla="*/ 1164703 w 3209207"/>
              <a:gd name="connsiteY17" fmla="*/ 290015 h 612850"/>
              <a:gd name="connsiteX18" fmla="*/ 1032796 w 3209207"/>
              <a:gd name="connsiteY18" fmla="*/ 283907 h 612850"/>
              <a:gd name="connsiteX19" fmla="*/ 900940 w 3209207"/>
              <a:gd name="connsiteY19" fmla="*/ 277172 h 612850"/>
              <a:gd name="connsiteX20" fmla="*/ 770303 w 3209207"/>
              <a:gd name="connsiteY20" fmla="*/ 270380 h 612850"/>
              <a:gd name="connsiteX21" fmla="*/ 641641 w 3209207"/>
              <a:gd name="connsiteY21" fmla="*/ 261702 h 612850"/>
              <a:gd name="connsiteX22" fmla="*/ 512966 w 3209207"/>
              <a:gd name="connsiteY22" fmla="*/ 253180 h 612850"/>
              <a:gd name="connsiteX23" fmla="*/ 386177 w 3209207"/>
              <a:gd name="connsiteY23" fmla="*/ 243867 h 612850"/>
              <a:gd name="connsiteX24" fmla="*/ 260746 w 3209207"/>
              <a:gd name="connsiteY24" fmla="*/ 232775 h 612850"/>
              <a:gd name="connsiteX25" fmla="*/ 136447 w 3209207"/>
              <a:gd name="connsiteY25" fmla="*/ 222719 h 612850"/>
              <a:gd name="connsiteX26" fmla="*/ 13506 w 3209207"/>
              <a:gd name="connsiteY26" fmla="*/ 210885 h 612850"/>
              <a:gd name="connsiteX27" fmla="*/ 0 w 3209207"/>
              <a:gd name="connsiteY27" fmla="*/ 209475 h 612850"/>
              <a:gd name="connsiteX28" fmla="*/ 40844 w 3209207"/>
              <a:gd name="connsiteY28" fmla="*/ 212313 h 612850"/>
              <a:gd name="connsiteX29" fmla="*/ 132211 w 3209207"/>
              <a:gd name="connsiteY29" fmla="*/ 216946 h 612850"/>
              <a:gd name="connsiteX30" fmla="*/ 225585 w 3209207"/>
              <a:gd name="connsiteY30" fmla="*/ 221811 h 612850"/>
              <a:gd name="connsiteX31" fmla="*/ 320298 w 3209207"/>
              <a:gd name="connsiteY31" fmla="*/ 226444 h 612850"/>
              <a:gd name="connsiteX32" fmla="*/ 415680 w 3209207"/>
              <a:gd name="connsiteY32" fmla="*/ 229340 h 612850"/>
              <a:gd name="connsiteX33" fmla="*/ 512735 w 3209207"/>
              <a:gd name="connsiteY33" fmla="*/ 232120 h 612850"/>
              <a:gd name="connsiteX34" fmla="*/ 611464 w 3209207"/>
              <a:gd name="connsiteY34" fmla="*/ 235015 h 612850"/>
              <a:gd name="connsiteX35" fmla="*/ 711532 w 3209207"/>
              <a:gd name="connsiteY35" fmla="*/ 236985 h 612850"/>
              <a:gd name="connsiteX36" fmla="*/ 812604 w 3209207"/>
              <a:gd name="connsiteY36" fmla="*/ 236985 h 612850"/>
              <a:gd name="connsiteX37" fmla="*/ 915014 w 3209207"/>
              <a:gd name="connsiteY37" fmla="*/ 237795 h 612850"/>
              <a:gd name="connsiteX38" fmla="*/ 1018428 w 3209207"/>
              <a:gd name="connsiteY38" fmla="*/ 236985 h 612850"/>
              <a:gd name="connsiteX39" fmla="*/ 1122847 w 3209207"/>
              <a:gd name="connsiteY39" fmla="*/ 235015 h 612850"/>
              <a:gd name="connsiteX40" fmla="*/ 1227600 w 3209207"/>
              <a:gd name="connsiteY40" fmla="*/ 233162 h 612850"/>
              <a:gd name="connsiteX41" fmla="*/ 1333692 w 3209207"/>
              <a:gd name="connsiteY41" fmla="*/ 229340 h 612850"/>
              <a:gd name="connsiteX42" fmla="*/ 1441122 w 3209207"/>
              <a:gd name="connsiteY42" fmla="*/ 225634 h 612850"/>
              <a:gd name="connsiteX43" fmla="*/ 1547883 w 3209207"/>
              <a:gd name="connsiteY43" fmla="*/ 220769 h 612850"/>
              <a:gd name="connsiteX44" fmla="*/ 1655983 w 3209207"/>
              <a:gd name="connsiteY44" fmla="*/ 214282 h 612850"/>
              <a:gd name="connsiteX45" fmla="*/ 1765421 w 3209207"/>
              <a:gd name="connsiteY45" fmla="*/ 206638 h 612850"/>
              <a:gd name="connsiteX46" fmla="*/ 1874860 w 3209207"/>
              <a:gd name="connsiteY46" fmla="*/ 199108 h 612850"/>
              <a:gd name="connsiteX47" fmla="*/ 1984299 w 3209207"/>
              <a:gd name="connsiteY47" fmla="*/ 189495 h 612850"/>
              <a:gd name="connsiteX48" fmla="*/ 2095745 w 3209207"/>
              <a:gd name="connsiteY48" fmla="*/ 178144 h 612850"/>
              <a:gd name="connsiteX49" fmla="*/ 2205184 w 3209207"/>
              <a:gd name="connsiteY49" fmla="*/ 166793 h 612850"/>
              <a:gd name="connsiteX50" fmla="*/ 2316631 w 3209207"/>
              <a:gd name="connsiteY50" fmla="*/ 153472 h 612850"/>
              <a:gd name="connsiteX51" fmla="*/ 2429081 w 3209207"/>
              <a:gd name="connsiteY51" fmla="*/ 139226 h 612850"/>
              <a:gd name="connsiteX52" fmla="*/ 2539523 w 3209207"/>
              <a:gd name="connsiteY52" fmla="*/ 124052 h 612850"/>
              <a:gd name="connsiteX53" fmla="*/ 2651305 w 3209207"/>
              <a:gd name="connsiteY53" fmla="*/ 106215 h 612850"/>
              <a:gd name="connsiteX54" fmla="*/ 2763086 w 3209207"/>
              <a:gd name="connsiteY54" fmla="*/ 87219 h 612850"/>
              <a:gd name="connsiteX55" fmla="*/ 2874867 w 3209207"/>
              <a:gd name="connsiteY55" fmla="*/ 68339 h 612850"/>
              <a:gd name="connsiteX56" fmla="*/ 2986314 w 3209207"/>
              <a:gd name="connsiteY56" fmla="*/ 46331 h 612850"/>
              <a:gd name="connsiteX57" fmla="*/ 3097760 w 3209207"/>
              <a:gd name="connsiteY57" fmla="*/ 23629 h 612850"/>
              <a:gd name="connsiteX58" fmla="*/ 3209207 w 3209207"/>
              <a:gd name="connsiteY58" fmla="*/ 0 h 612850"/>
              <a:gd name="connsiteX59" fmla="*/ 3195151 w 3209207"/>
              <a:gd name="connsiteY59" fmla="*/ 612847 h 6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209207" h="612850">
                <a:moveTo>
                  <a:pt x="3195151" y="612847"/>
                </a:moveTo>
                <a:cubicBezTo>
                  <a:pt x="3144238" y="612898"/>
                  <a:pt x="3088941" y="612318"/>
                  <a:pt x="3029871" y="611146"/>
                </a:cubicBezTo>
                <a:lnTo>
                  <a:pt x="2949639" y="608906"/>
                </a:lnTo>
                <a:lnTo>
                  <a:pt x="2978018" y="258115"/>
                </a:lnTo>
                <a:lnTo>
                  <a:pt x="2944764" y="260801"/>
                </a:lnTo>
                <a:lnTo>
                  <a:pt x="2806036" y="271446"/>
                </a:lnTo>
                <a:lnTo>
                  <a:pt x="2666958" y="278917"/>
                </a:lnTo>
                <a:lnTo>
                  <a:pt x="2528469" y="286593"/>
                </a:lnTo>
                <a:lnTo>
                  <a:pt x="2389479" y="292970"/>
                </a:lnTo>
                <a:lnTo>
                  <a:pt x="2252501" y="296993"/>
                </a:lnTo>
                <a:lnTo>
                  <a:pt x="2113775" y="300086"/>
                </a:lnTo>
                <a:lnTo>
                  <a:pt x="1975755" y="301980"/>
                </a:lnTo>
                <a:lnTo>
                  <a:pt x="1840287" y="302348"/>
                </a:lnTo>
                <a:lnTo>
                  <a:pt x="1703009" y="302570"/>
                </a:lnTo>
                <a:lnTo>
                  <a:pt x="1567693" y="301063"/>
                </a:lnTo>
                <a:lnTo>
                  <a:pt x="1432543" y="297523"/>
                </a:lnTo>
                <a:lnTo>
                  <a:pt x="1297969" y="294345"/>
                </a:lnTo>
                <a:lnTo>
                  <a:pt x="1164703" y="290015"/>
                </a:lnTo>
                <a:lnTo>
                  <a:pt x="1032796" y="283907"/>
                </a:lnTo>
                <a:lnTo>
                  <a:pt x="900940" y="277172"/>
                </a:lnTo>
                <a:lnTo>
                  <a:pt x="770303" y="270380"/>
                </a:lnTo>
                <a:lnTo>
                  <a:pt x="641641" y="261702"/>
                </a:lnTo>
                <a:lnTo>
                  <a:pt x="512966" y="253180"/>
                </a:lnTo>
                <a:lnTo>
                  <a:pt x="386177" y="243867"/>
                </a:lnTo>
                <a:lnTo>
                  <a:pt x="260746" y="232775"/>
                </a:lnTo>
                <a:lnTo>
                  <a:pt x="136447" y="222719"/>
                </a:lnTo>
                <a:lnTo>
                  <a:pt x="13506" y="210885"/>
                </a:lnTo>
                <a:lnTo>
                  <a:pt x="0" y="209475"/>
                </a:lnTo>
                <a:lnTo>
                  <a:pt x="40844" y="212313"/>
                </a:lnTo>
                <a:lnTo>
                  <a:pt x="132211" y="216946"/>
                </a:lnTo>
                <a:lnTo>
                  <a:pt x="225585" y="221811"/>
                </a:lnTo>
                <a:lnTo>
                  <a:pt x="320298" y="226444"/>
                </a:lnTo>
                <a:lnTo>
                  <a:pt x="415680" y="229340"/>
                </a:lnTo>
                <a:lnTo>
                  <a:pt x="512735" y="232120"/>
                </a:lnTo>
                <a:lnTo>
                  <a:pt x="611464" y="235015"/>
                </a:lnTo>
                <a:lnTo>
                  <a:pt x="711532" y="236985"/>
                </a:lnTo>
                <a:lnTo>
                  <a:pt x="812604" y="236985"/>
                </a:lnTo>
                <a:lnTo>
                  <a:pt x="915014" y="237795"/>
                </a:lnTo>
                <a:lnTo>
                  <a:pt x="1018428" y="236985"/>
                </a:lnTo>
                <a:lnTo>
                  <a:pt x="1122847" y="235015"/>
                </a:lnTo>
                <a:lnTo>
                  <a:pt x="1227600" y="233162"/>
                </a:lnTo>
                <a:lnTo>
                  <a:pt x="1333692" y="229340"/>
                </a:lnTo>
                <a:lnTo>
                  <a:pt x="1441122" y="225634"/>
                </a:lnTo>
                <a:lnTo>
                  <a:pt x="1547883" y="220769"/>
                </a:lnTo>
                <a:lnTo>
                  <a:pt x="1655983" y="214282"/>
                </a:lnTo>
                <a:lnTo>
                  <a:pt x="1765421" y="206638"/>
                </a:lnTo>
                <a:lnTo>
                  <a:pt x="1874860" y="199108"/>
                </a:lnTo>
                <a:lnTo>
                  <a:pt x="1984299" y="189495"/>
                </a:lnTo>
                <a:lnTo>
                  <a:pt x="2095745" y="178144"/>
                </a:lnTo>
                <a:lnTo>
                  <a:pt x="2205184" y="166793"/>
                </a:lnTo>
                <a:lnTo>
                  <a:pt x="2316631" y="153472"/>
                </a:lnTo>
                <a:lnTo>
                  <a:pt x="2429081" y="139226"/>
                </a:lnTo>
                <a:lnTo>
                  <a:pt x="2539523" y="124052"/>
                </a:lnTo>
                <a:lnTo>
                  <a:pt x="2651305" y="106215"/>
                </a:lnTo>
                <a:lnTo>
                  <a:pt x="2763086" y="87219"/>
                </a:lnTo>
                <a:lnTo>
                  <a:pt x="2874867" y="68339"/>
                </a:lnTo>
                <a:lnTo>
                  <a:pt x="2986314" y="46331"/>
                </a:lnTo>
                <a:lnTo>
                  <a:pt x="3097760" y="23629"/>
                </a:lnTo>
                <a:lnTo>
                  <a:pt x="3209207" y="0"/>
                </a:lnTo>
                <a:cubicBezTo>
                  <a:pt x="3198832" y="386055"/>
                  <a:pt x="3205525" y="226792"/>
                  <a:pt x="3195151" y="612847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7A97EDF5-2527-423F-B56A-8815ABE72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289" y="643466"/>
            <a:ext cx="5475420" cy="588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40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79D15B-7D16-44FD-A6DE-DF7FC5C78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636" y="1659775"/>
            <a:ext cx="2536723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Let’s get into pairs:</a:t>
            </a:r>
            <a:br>
              <a:rPr lang="en-US" sz="38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38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38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Partner A</a:t>
            </a:r>
            <a:br>
              <a:rPr lang="en-US" sz="38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38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Partner B</a:t>
            </a:r>
          </a:p>
        </p:txBody>
      </p:sp>
      <p:pic>
        <p:nvPicPr>
          <p:cNvPr id="5" name="Picture 4" descr="A person sitting on a table&#10;&#10;Description automatically generated">
            <a:extLst>
              <a:ext uri="{FF2B5EF4-FFF2-40B4-BE49-F238E27FC236}">
                <a16:creationId xmlns:a16="http://schemas.microsoft.com/office/drawing/2014/main" id="{C2A7116E-7B2F-4E2A-822A-BA4040C8D1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06" r="37971"/>
          <a:stretch/>
        </p:blipFill>
        <p:spPr>
          <a:xfrm>
            <a:off x="1646320" y="1659775"/>
            <a:ext cx="2556325" cy="353845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0546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50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62" name="Rectangle 54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1863EF-239F-4D69-A9EA-86FB9E92B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391" y="4953737"/>
            <a:ext cx="5097262" cy="5863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dirty="0">
                <a:solidFill>
                  <a:schemeClr val="bg2"/>
                </a:solidFill>
              </a:rPr>
              <a:t>What are you observing?  </a:t>
            </a:r>
          </a:p>
        </p:txBody>
      </p:sp>
      <p:pic>
        <p:nvPicPr>
          <p:cNvPr id="5" name="Picture 4" descr="A picture containing person, fence, indoor&#10;&#10;Description automatically generated">
            <a:extLst>
              <a:ext uri="{FF2B5EF4-FFF2-40B4-BE49-F238E27FC236}">
                <a16:creationId xmlns:a16="http://schemas.microsoft.com/office/drawing/2014/main" id="{F82199CD-D243-4F61-A9D4-4E015B61CD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33" r="-1" b="4059"/>
          <a:stretch/>
        </p:blipFill>
        <p:spPr>
          <a:xfrm>
            <a:off x="1209114" y="1317883"/>
            <a:ext cx="6619245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4580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48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60" name="Rectangle 52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DCFABC-7520-4590-A3D3-5005C62BE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118" y="1143000"/>
            <a:ext cx="4701185" cy="31340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700" dirty="0">
                <a:solidFill>
                  <a:schemeClr val="bg2"/>
                </a:solidFill>
              </a:rPr>
              <a:t>What are you thinking?</a:t>
            </a:r>
          </a:p>
        </p:txBody>
      </p:sp>
      <p:pic>
        <p:nvPicPr>
          <p:cNvPr id="5" name="Picture 4" descr="A picture containing indoor, cake, wall&#10;&#10;Description automatically generated">
            <a:extLst>
              <a:ext uri="{FF2B5EF4-FFF2-40B4-BE49-F238E27FC236}">
                <a16:creationId xmlns:a16="http://schemas.microsoft.com/office/drawing/2014/main" id="{FBE28032-B1F5-4DFB-8F31-0A12A0F686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97" r="18813" b="-1"/>
          <a:stretch/>
        </p:blipFill>
        <p:spPr>
          <a:xfrm>
            <a:off x="832323" y="1113063"/>
            <a:ext cx="2648296" cy="462875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57449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9A2ED9DFE3DA488DA07A62D1877D10" ma:contentTypeVersion="14" ma:contentTypeDescription="Create a new document." ma:contentTypeScope="" ma:versionID="7089bb7fdf1cc8ee95d7b0f402f00fa6">
  <xsd:schema xmlns:xsd="http://www.w3.org/2001/XMLSchema" xmlns:xs="http://www.w3.org/2001/XMLSchema" xmlns:p="http://schemas.microsoft.com/office/2006/metadata/properties" xmlns:ns2="05ab1514-3c4d-4845-81ad-b0a79e2a002f" xmlns:ns3="9e8c8af2-d3e6-4be4-a1c5-7e05d6fcf668" targetNamespace="http://schemas.microsoft.com/office/2006/metadata/properties" ma:root="true" ma:fieldsID="77d63f43197125815e3f90ef22a842a9" ns2:_="" ns3:_="">
    <xsd:import namespace="05ab1514-3c4d-4845-81ad-b0a79e2a002f"/>
    <xsd:import namespace="9e8c8af2-d3e6-4be4-a1c5-7e05d6fcf66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Preview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ab1514-3c4d-4845-81ad-b0a79e2a002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8c8af2-d3e6-4be4-a1c5-7e05d6fcf668" elementFormDefault="qualified">
    <xsd:import namespace="http://schemas.microsoft.com/office/2006/documentManagement/types"/>
    <xsd:import namespace="http://schemas.microsoft.com/office/infopath/2007/PartnerControls"/>
    <xsd:element name="Preview" ma:index="10" nillable="true" ma:displayName="Preview" ma:format="Image" ma:internalName="Preview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view xmlns="9e8c8af2-d3e6-4be4-a1c5-7e05d6fcf668">
      <Url xsi:nil="true"/>
      <Description xsi:nil="true"/>
    </Preview>
  </documentManagement>
</p:properties>
</file>

<file path=customXml/itemProps1.xml><?xml version="1.0" encoding="utf-8"?>
<ds:datastoreItem xmlns:ds="http://schemas.openxmlformats.org/officeDocument/2006/customXml" ds:itemID="{4547E39E-9123-4E5C-B2B0-0A23BFDE54DB}"/>
</file>

<file path=customXml/itemProps2.xml><?xml version="1.0" encoding="utf-8"?>
<ds:datastoreItem xmlns:ds="http://schemas.openxmlformats.org/officeDocument/2006/customXml" ds:itemID="{0B168CCE-73A8-4F4C-BF8B-39AB9C7B1EC0}"/>
</file>

<file path=customXml/itemProps3.xml><?xml version="1.0" encoding="utf-8"?>
<ds:datastoreItem xmlns:ds="http://schemas.openxmlformats.org/officeDocument/2006/customXml" ds:itemID="{DDBFD310-FCF1-467E-8069-C64F6AFB5B3A}"/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56</Words>
  <Application>Microsoft Office PowerPoint</Application>
  <PresentationFormat>On-screen Show (4:3)</PresentationFormat>
  <Paragraphs>12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Ion Boardroom</vt:lpstr>
      <vt:lpstr>Integrity in Conflict</vt:lpstr>
      <vt:lpstr>Who am I?  Program Manager at Leadership Victoria  Specialist in Values-Based Leadership Development  10 years experience in CLBC funded services </vt:lpstr>
      <vt:lpstr>What will we do today?  Differentiate what is happening in our head, with what we would like to see happen. </vt:lpstr>
      <vt:lpstr>PowerPoint Presentation</vt:lpstr>
      <vt:lpstr>Conflict  What is it?</vt:lpstr>
      <vt:lpstr>PowerPoint Presentation</vt:lpstr>
      <vt:lpstr>Let’s get into pairs:  Partner A Partner B</vt:lpstr>
      <vt:lpstr>What are you observing?  </vt:lpstr>
      <vt:lpstr>What are you thinking?</vt:lpstr>
      <vt:lpstr>What are you feeling? </vt:lpstr>
      <vt:lpstr>What do you want? </vt:lpstr>
      <vt:lpstr>What stories are you making up? 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Integrity in Conflict</dc:title>
  <dc:creator>Stephen Twynstra</dc:creator>
  <cp:lastModifiedBy>Stephen Twynstra</cp:lastModifiedBy>
  <cp:revision>3</cp:revision>
  <dcterms:created xsi:type="dcterms:W3CDTF">2019-05-24T23:59:57Z</dcterms:created>
  <dcterms:modified xsi:type="dcterms:W3CDTF">2019-05-25T05:15:21Z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0x010100E29A2ED9DFE3DA488DA07A62D1877D10</vt:lpwstr>
  </property>
</Properties>
</file>